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0058400" cy="7772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CF600"/>
    <a:srgbClr val="2B67A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58" autoAdjust="0"/>
  </p:normalViewPr>
  <p:slideViewPr>
    <p:cSldViewPr>
      <p:cViewPr>
        <p:scale>
          <a:sx n="100" d="100"/>
          <a:sy n="100" d="100"/>
        </p:scale>
        <p:origin x="-894" y="-72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DE437-630C-4E27-A353-AC0FA2E5E655}" type="datetimeFigureOut">
              <a:rPr lang="en-US" smtClean="0"/>
              <a:pPr/>
              <a:t>8/31/2017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017F5-712F-4D65-8D28-B74D60FF5A0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83102884"/>
              </p:ext>
            </p:extLst>
          </p:nvPr>
        </p:nvGraphicFramePr>
        <p:xfrm>
          <a:off x="457200" y="381000"/>
          <a:ext cx="9220200" cy="677377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40804"/>
                <a:gridCol w="1498160"/>
                <a:gridCol w="1498160"/>
                <a:gridCol w="1498160"/>
                <a:gridCol w="1498160"/>
                <a:gridCol w="1498160"/>
                <a:gridCol w="888596"/>
              </a:tblGrid>
              <a:tr h="1015503">
                <a:tc gridSpan="7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B67AF"/>
                          </a:solidFill>
                          <a:latin typeface="Century Gothic" pitchFamily="34" charset="0"/>
                        </a:rPr>
                        <a:t>             </a:t>
                      </a:r>
                      <a:r>
                        <a:rPr lang="en-US" sz="3000" b="1" dirty="0" smtClean="0">
                          <a:solidFill>
                            <a:srgbClr val="2B67AF"/>
                          </a:solidFill>
                          <a:latin typeface="+mn-lt"/>
                        </a:rPr>
                        <a:t>Senior Room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800" b="1" dirty="0" smtClean="0">
                          <a:solidFill>
                            <a:srgbClr val="2B67AF"/>
                          </a:solidFill>
                          <a:latin typeface="+mn-lt"/>
                        </a:rPr>
                        <a:t>          September 2017 Program</a:t>
                      </a:r>
                      <a:endParaRPr lang="en-US" sz="38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3220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2B67AF"/>
                          </a:solidFill>
                          <a:latin typeface="+mn-lt"/>
                        </a:rPr>
                        <a:t>Sunday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2B67AF"/>
                          </a:solidFill>
                          <a:latin typeface="+mn-lt"/>
                        </a:rPr>
                        <a:t>Monday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2B67AF"/>
                          </a:solidFill>
                          <a:latin typeface="+mn-lt"/>
                        </a:rPr>
                        <a:t>Tuesday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2B67AF"/>
                          </a:solidFill>
                          <a:latin typeface="+mn-lt"/>
                        </a:rPr>
                        <a:t>Wednesday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2B67AF"/>
                          </a:solidFill>
                          <a:latin typeface="+mn-lt"/>
                        </a:rPr>
                        <a:t>Thursday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2B67AF"/>
                          </a:solidFill>
                          <a:latin typeface="+mn-lt"/>
                        </a:rPr>
                        <a:t>Friday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2B67AF"/>
                          </a:solidFill>
                          <a:latin typeface="+mn-lt"/>
                        </a:rPr>
                        <a:t>Saturday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736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Professional Development</a:t>
                      </a: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Day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CENTRE CLOSED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</a:rPr>
                        <a:t>2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736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Labour Day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CENTRE CLOSED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err="1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SportPlay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French with </a:t>
                      </a:r>
                      <a:r>
                        <a:rPr lang="en-CA" sz="1200" b="1" dirty="0" err="1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Sameen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Music with Michaela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736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“Borrow</a:t>
                      </a: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Books”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Start</a:t>
                      </a: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French with </a:t>
                      </a:r>
                      <a:r>
                        <a:rPr lang="en-CA" sz="1200" b="1" dirty="0" err="1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Sameen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Music with Michaela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15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Making Play-dough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16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736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Music with Michaela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Volcano Science Experiment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 err="1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SportPlay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First Day</a:t>
                      </a: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of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Fall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baseline="0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French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23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736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Happy Birthday  to Rand!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25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Music and Movement with Wayne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26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5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Picture Day!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27</a:t>
                      </a: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Music with Michaela</a:t>
                      </a: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Happy Birthday</a:t>
                      </a: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to Liam!</a:t>
                      </a:r>
                      <a:endParaRPr lang="en-US" sz="1200" b="1" dirty="0" smtClean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French with </a:t>
                      </a:r>
                      <a:r>
                        <a:rPr lang="en-CA" sz="1200" b="1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Sameen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Community</a:t>
                      </a:r>
                      <a:r>
                        <a:rPr lang="en-CA" sz="1200" b="1" baseline="0" dirty="0" smtClean="0">
                          <a:solidFill>
                            <a:srgbClr val="2B67AF"/>
                          </a:solidFill>
                          <a:latin typeface="+mn-lt"/>
                          <a:ea typeface="+mn-ea"/>
                          <a:cs typeface="+mn-cs"/>
                        </a:rPr>
                        <a:t> Walk: Looking for Fall Colours</a:t>
                      </a:r>
                      <a:endParaRPr lang="en-CA" sz="1200" b="1" dirty="0" smtClean="0">
                        <a:solidFill>
                          <a:srgbClr val="2B67A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b="1" dirty="0" smtClean="0">
                          <a:solidFill>
                            <a:srgbClr val="2B67AF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30</a:t>
                      </a:r>
                      <a:endParaRPr lang="en-US" sz="1200" b="1" dirty="0">
                        <a:solidFill>
                          <a:srgbClr val="2B67AF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042" marR="50042" marT="0" marB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 descr="Life-Bridge Colour Log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56441" y="206012"/>
            <a:ext cx="2037807" cy="1188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Image result for september clip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5181600"/>
            <a:ext cx="491332" cy="517874"/>
          </a:xfrm>
          <a:prstGeom prst="rect">
            <a:avLst/>
          </a:prstGeom>
          <a:noFill/>
        </p:spPr>
      </p:pic>
      <p:pic>
        <p:nvPicPr>
          <p:cNvPr id="1028" name="Picture 4" descr="Image result for fruit tree vec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0678" y="216042"/>
            <a:ext cx="1193322" cy="1129679"/>
          </a:xfrm>
          <a:prstGeom prst="rect">
            <a:avLst/>
          </a:prstGeom>
          <a:noFill/>
        </p:spPr>
      </p:pic>
      <p:pic>
        <p:nvPicPr>
          <p:cNvPr id="8" name="Picture 8" descr="Image result for happy birthday balloons clip a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2575" y="6648450"/>
            <a:ext cx="352425" cy="368073"/>
          </a:xfrm>
          <a:prstGeom prst="rect">
            <a:avLst/>
          </a:prstGeom>
          <a:noFill/>
        </p:spPr>
      </p:pic>
      <p:pic>
        <p:nvPicPr>
          <p:cNvPr id="9" name="Picture 8" descr="Image result for happy birthday balloons clip ar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6096000"/>
            <a:ext cx="343535" cy="368073"/>
          </a:xfrm>
          <a:prstGeom prst="rect">
            <a:avLst/>
          </a:prstGeom>
          <a:noFill/>
        </p:spPr>
      </p:pic>
      <p:pic>
        <p:nvPicPr>
          <p:cNvPr id="2" name="Picture 2" descr="Image result for volcano clip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57800" y="5486400"/>
            <a:ext cx="457200" cy="506592"/>
          </a:xfrm>
          <a:prstGeom prst="rect">
            <a:avLst/>
          </a:prstGeom>
          <a:noFill/>
        </p:spPr>
      </p:pic>
      <p:pic>
        <p:nvPicPr>
          <p:cNvPr id="10" name="Picture 4" descr="Related imag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57600" y="6553200"/>
            <a:ext cx="609600" cy="523812"/>
          </a:xfrm>
          <a:prstGeom prst="rect">
            <a:avLst/>
          </a:prstGeom>
          <a:noFill/>
        </p:spPr>
      </p:pic>
      <p:pic>
        <p:nvPicPr>
          <p:cNvPr id="11" name="Picture 2" descr="Related imag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1238" y="4495800"/>
            <a:ext cx="461962" cy="4347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2705</TotalTime>
  <Words>116</Words>
  <Application>Microsoft Office PowerPoint</Application>
  <PresentationFormat>Custom</PresentationFormat>
  <Paragraphs>85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 Family</dc:creator>
  <cp:lastModifiedBy>day001</cp:lastModifiedBy>
  <cp:revision>83</cp:revision>
  <cp:lastPrinted>2017-05-26T11:07:45Z</cp:lastPrinted>
  <dcterms:created xsi:type="dcterms:W3CDTF">2017-05-21T17:45:49Z</dcterms:created>
  <dcterms:modified xsi:type="dcterms:W3CDTF">2017-08-31T14:55:11Z</dcterms:modified>
</cp:coreProperties>
</file>